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71" r:id="rId7"/>
    <p:sldId id="264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C96F22C-C407-4B23-817D-4B949B05F7DE}" type="datetimeFigureOut">
              <a:rPr lang="ar-SA" smtClean="0"/>
              <a:t>05/25/1437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4B6EFE9-D202-4498-BBBA-FA998DF1E3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247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6EFE9-D202-4498-BBBA-FA998DF1E3C8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9772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6EFE9-D202-4498-BBBA-FA998DF1E3C8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6874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05/25/1437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119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05/25/1437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0573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05/25/1437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102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05/25/1437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33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05/25/1437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798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05/25/1437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510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05/25/1437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298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05/25/1437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4746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05/25/1437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738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05/25/1437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4537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05/25/1437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516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0D611-E3D0-46A7-A75B-2F66D0029496}" type="datetimeFigureOut">
              <a:rPr lang="ar-SA" smtClean="0"/>
              <a:t>05/25/1437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563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846640" cy="2016223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b="1" dirty="0" smtClean="0">
                <a:solidFill>
                  <a:srgbClr val="C00000"/>
                </a:solidFill>
                <a:latin typeface="Algerian" pitchFamily="82" charset="0"/>
              </a:rPr>
              <a:t>Physical </a:t>
            </a:r>
            <a:r>
              <a:rPr lang="en-US" b="1" dirty="0">
                <a:solidFill>
                  <a:srgbClr val="C00000"/>
                </a:solidFill>
                <a:latin typeface="Algerian" pitchFamily="82" charset="0"/>
              </a:rPr>
              <a:t>Electronics </a:t>
            </a:r>
            <a:r>
              <a:rPr lang="en-US" b="1" dirty="0" smtClean="0">
                <a:solidFill>
                  <a:srgbClr val="C00000"/>
                </a:solidFill>
                <a:latin typeface="Algerian" pitchFamily="82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Algerian" pitchFamily="82" charset="0"/>
              </a:rPr>
            </a:br>
            <a:r>
              <a:rPr lang="en-US" b="1" dirty="0">
                <a:solidFill>
                  <a:srgbClr val="C00000"/>
                </a:solidFill>
                <a:latin typeface="Algerian" pitchFamily="82" charset="0"/>
              </a:rPr>
              <a:t/>
            </a:r>
            <a:br>
              <a:rPr lang="en-US" b="1" dirty="0">
                <a:solidFill>
                  <a:srgbClr val="C00000"/>
                </a:solidFill>
                <a:latin typeface="Algerian" pitchFamily="82" charset="0"/>
              </a:rPr>
            </a:br>
            <a:r>
              <a:rPr lang="en-US" sz="4000" b="1" dirty="0" smtClean="0"/>
              <a:t>                          </a:t>
            </a:r>
            <a:r>
              <a:rPr lang="en-US" sz="3600" b="1" dirty="0" smtClean="0"/>
              <a:t>lecture-8</a:t>
            </a:r>
            <a:r>
              <a:rPr lang="en-US" sz="4000" b="1" dirty="0" smtClean="0"/>
              <a:t>                              </a:t>
            </a:r>
            <a:br>
              <a:rPr lang="en-US" sz="4000" b="1" dirty="0" smtClean="0"/>
            </a:b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088" y="2636912"/>
            <a:ext cx="8645400" cy="3456384"/>
          </a:xfrm>
        </p:spPr>
        <p:txBody>
          <a:bodyPr>
            <a:normAutofit fontScale="32500" lnSpcReduction="20000"/>
          </a:bodyPr>
          <a:lstStyle/>
          <a:p>
            <a:pPr eaLnBrk="0" fontAlgn="base" hangingPunct="0"/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endParaRPr lang="en-US" sz="2800" dirty="0"/>
          </a:p>
          <a:p>
            <a:pPr eaLnBrk="0" fontAlgn="base" hangingPunct="0"/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endParaRPr lang="en-US" sz="2800" dirty="0"/>
          </a:p>
          <a:p>
            <a:pPr eaLnBrk="0" fontAlgn="base" hangingPunct="0"/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endParaRPr lang="en-US" sz="2800" dirty="0"/>
          </a:p>
          <a:p>
            <a:pPr eaLnBrk="0" fontAlgn="base" hangingPunct="0"/>
            <a:r>
              <a:rPr lang="en-US" sz="28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800" dirty="0"/>
          </a:p>
          <a:p>
            <a:pPr eaLnBrk="0" fontAlgn="base" hangingPunct="0"/>
            <a:r>
              <a:rPr lang="en-US" sz="2800" dirty="0"/>
              <a:t> </a:t>
            </a:r>
          </a:p>
          <a:p>
            <a:pPr eaLnBrk="0" fontAlgn="base" hangingPunct="0"/>
            <a:r>
              <a:rPr lang="en-US" sz="5400" dirty="0"/>
              <a:t> </a:t>
            </a:r>
          </a:p>
          <a:p>
            <a:pPr eaLnBrk="0" fontAlgn="base" hangingPunct="0"/>
            <a:r>
              <a:rPr lang="en-US" sz="24000" dirty="0"/>
              <a:t> </a:t>
            </a:r>
            <a:r>
              <a:rPr lang="en-US" sz="12800" dirty="0"/>
              <a:t> </a:t>
            </a:r>
          </a:p>
          <a:p>
            <a:r>
              <a:rPr lang="en-US" sz="12800" b="1" i="1" dirty="0" smtClean="0">
                <a:solidFill>
                  <a:srgbClr val="C00000"/>
                </a:solidFill>
              </a:rPr>
              <a:t>Dr. </a:t>
            </a:r>
            <a:r>
              <a:rPr lang="en-US" sz="12800" b="1" i="1" dirty="0" err="1" smtClean="0">
                <a:solidFill>
                  <a:srgbClr val="C00000"/>
                </a:solidFill>
              </a:rPr>
              <a:t>Suha</a:t>
            </a:r>
            <a:r>
              <a:rPr lang="en-US" sz="12800" b="1" i="1" dirty="0" smtClean="0">
                <a:solidFill>
                  <a:srgbClr val="C00000"/>
                </a:solidFill>
              </a:rPr>
              <a:t> I. Al- </a:t>
            </a:r>
            <a:r>
              <a:rPr lang="en-US" sz="12800" b="1" i="1" dirty="0" err="1" smtClean="0">
                <a:solidFill>
                  <a:srgbClr val="C00000"/>
                </a:solidFill>
              </a:rPr>
              <a:t>Nassar</a:t>
            </a:r>
            <a:endParaRPr lang="ar-SA" sz="12800" i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8055117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8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72" y="0"/>
            <a:ext cx="8033455" cy="510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09030"/>
            <a:ext cx="22955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092" y="5157192"/>
            <a:ext cx="58959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093" y="5547717"/>
            <a:ext cx="239077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32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8892480" cy="654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67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768752" cy="3016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51494"/>
            <a:ext cx="7056784" cy="3716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09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18" y="188640"/>
            <a:ext cx="27336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18" y="836712"/>
            <a:ext cx="844919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71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30956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01" y="917873"/>
            <a:ext cx="8029575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27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01" y="38554"/>
            <a:ext cx="42672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16" y="775689"/>
            <a:ext cx="8856984" cy="598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84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294" y="60325"/>
            <a:ext cx="50768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8208912" cy="462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22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895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80" y="3495057"/>
            <a:ext cx="8258448" cy="319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93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9" y="417695"/>
            <a:ext cx="8644071" cy="542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15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54" y="151358"/>
            <a:ext cx="4223949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828" y="2564904"/>
            <a:ext cx="5183500" cy="400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14" y="908720"/>
            <a:ext cx="7727522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60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0158"/>
            <a:ext cx="5099865" cy="416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385" y="548680"/>
            <a:ext cx="3806397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79" y="4581128"/>
            <a:ext cx="88011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38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53" y="476672"/>
            <a:ext cx="8437895" cy="496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71" y="5456938"/>
            <a:ext cx="66675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71" y="5880110"/>
            <a:ext cx="81438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39" y="188640"/>
            <a:ext cx="8399601" cy="635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58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7416824" cy="480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923652"/>
            <a:ext cx="6552728" cy="178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71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2</Words>
  <Application>Microsoft Office PowerPoint</Application>
  <PresentationFormat>On-screen Show (4:3)</PresentationFormat>
  <Paragraphs>11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 Physical Electronics                             lecture-8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Electronics                             lecture-1</dc:title>
  <dc:creator>Dr.SUHA ALNASSAR</dc:creator>
  <cp:lastModifiedBy>Dr.SUHA ALNASSAR</cp:lastModifiedBy>
  <cp:revision>62</cp:revision>
  <dcterms:created xsi:type="dcterms:W3CDTF">2015-12-06T18:43:31Z</dcterms:created>
  <dcterms:modified xsi:type="dcterms:W3CDTF">2016-03-04T17:13:19Z</dcterms:modified>
</cp:coreProperties>
</file>